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6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6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6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6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6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6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6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6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Effective Communication Skills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comprehensive guide to mastering communication in professional and personal life.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Conclusion: Mastering Communication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spcAft>
                <a:spcPts val="1000"/>
              </a:spcAft>
              <a:defRPr sz="2200"/>
            </a:pPr>
            <a:r>
              <a:rPr dirty="0"/>
              <a:t>Effective communication is essential for success in personal and professional life.</a:t>
            </a:r>
            <a:br>
              <a:rPr dirty="0"/>
            </a:br>
            <a:br>
              <a:rPr dirty="0"/>
            </a:br>
            <a:r>
              <a:rPr dirty="0"/>
              <a:t>Key Takeaways:</a:t>
            </a:r>
            <a:br>
              <a:rPr dirty="0"/>
            </a:br>
            <a:r>
              <a:rPr dirty="0"/>
              <a:t>✅ Listen actively and attentively.</a:t>
            </a:r>
            <a:br>
              <a:rPr dirty="0"/>
            </a:br>
            <a:r>
              <a:rPr dirty="0"/>
              <a:t>✅ Speak clearly and confidently.</a:t>
            </a:r>
            <a:br>
              <a:rPr dirty="0"/>
            </a:br>
            <a:r>
              <a:rPr dirty="0"/>
              <a:t>✅ Use positive body language.</a:t>
            </a:r>
            <a:br>
              <a:rPr dirty="0"/>
            </a:br>
            <a:r>
              <a:rPr dirty="0"/>
              <a:t>✅ Adapt your communication style based on your audience.</a:t>
            </a:r>
            <a:br>
              <a:rPr dirty="0"/>
            </a:br>
            <a:endParaRPr dirty="0"/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DCE473-5738-63DB-5233-958B322B6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7693"/>
            <a:ext cx="8229600" cy="6342614"/>
          </a:xfrm>
        </p:spPr>
        <p:txBody>
          <a:bodyPr/>
          <a:lstStyle/>
          <a:p>
            <a:r>
              <a:rPr lang="en-IN"/>
              <a:t>✅ Overcome barriers such as cultural differences, distractions, and misunderstandings.</a:t>
            </a:r>
            <a:br>
              <a:rPr lang="en-IN"/>
            </a:br>
            <a:br>
              <a:rPr lang="en-IN"/>
            </a:br>
            <a:r>
              <a:rPr lang="en-IN"/>
              <a:t>By improving your communication skills, you can foster stronger relationships, solve problems effectively, and become a great leader.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07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Thoughts on Communication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3152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spcAft>
                <a:spcPts val="1000"/>
              </a:spcAft>
              <a:defRPr sz="2200"/>
            </a:pPr>
            <a:r>
              <a:t>Effective communication is essential for success in personal and professional life.</a:t>
            </a:r>
            <a:br/>
            <a:br/>
            <a:r>
              <a:t>Key Takeaways:</a:t>
            </a:r>
            <a:br/>
            <a:r>
              <a:t>✅ Listen actively and attentively.</a:t>
            </a:r>
            <a:br/>
            <a:r>
              <a:t>✅ Speak clearly and confidently.</a:t>
            </a:r>
            <a:br/>
            <a:r>
              <a:t>✅ Use positive body language.</a:t>
            </a:r>
            <a:br/>
            <a:r>
              <a:t>✅ Adapt your communication style based on your audience.</a:t>
            </a:r>
            <a:br/>
            <a:r>
              <a:t>✅ Overcome barriers such as cultural differences, distractions, and misunderstandings.</a:t>
            </a:r>
            <a:br/>
            <a:br/>
            <a:r>
              <a:t>By improving your communication skills, you can foster stronger relationships, solve problems effectively, and become a great leader.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Communication?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spcAft>
                <a:spcPts val="1000"/>
              </a:spcAft>
              <a:defRPr sz="2200"/>
            </a:pPr>
            <a:r>
              <a:t>Communication is the process of exchanging information, thoughts, and emotions through various means:</a:t>
            </a:r>
            <a:br/>
            <a:br/>
            <a:r>
              <a:t>- Verbal: Speaking in conversations, meetings, or phone calls.</a:t>
            </a:r>
            <a:br/>
            <a:r>
              <a:t>- Non-Verbal: Body language, facial expressions, and tone of voice.</a:t>
            </a:r>
            <a:br/>
            <a:r>
              <a:t>- Written: Emails, reports, and messages.</a:t>
            </a:r>
            <a:br/>
            <a:r>
              <a:t>- Visual: Charts, infographics, and videos.</a:t>
            </a:r>
          </a:p>
        </p:txBody>
      </p:sp>
      <p:pic>
        <p:nvPicPr>
          <p:cNvPr id="4" name="Picture 3" descr="A_diverse_group_of_people_communicating_in_diffe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Why is Communication Important?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spcAft>
                <a:spcPts val="1000"/>
              </a:spcAft>
              <a:defRPr sz="2200"/>
            </a:pPr>
            <a:r>
              <a:t>- Builds strong relationships</a:t>
            </a:r>
            <a:br/>
            <a:r>
              <a:t>- Enhances teamwork and collaboration</a:t>
            </a:r>
            <a:br/>
            <a:r>
              <a:t>- Improves problem-solving skills</a:t>
            </a:r>
            <a:br/>
            <a:r>
              <a:t>- Boosts confidence and leadership abilities</a:t>
            </a:r>
          </a:p>
        </p:txBody>
      </p:sp>
      <p:pic>
        <p:nvPicPr>
          <p:cNvPr id="4" name="Picture 3" descr="An_infographic-style_illustration_explaining_the_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Types of Communication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spcAft>
                <a:spcPts val="1000"/>
              </a:spcAft>
              <a:defRPr sz="2200"/>
            </a:pPr>
            <a:r>
              <a:t>1. Verbal: Spoken words (face-to-face, phone calls, meetings)</a:t>
            </a:r>
            <a:br/>
            <a:r>
              <a:t>2. Non-Verbal: Body language, facial expressions, gestures</a:t>
            </a:r>
            <a:br/>
            <a:r>
              <a:t>3. Written: Emails, reports, social media</a:t>
            </a:r>
            <a:br/>
            <a:r>
              <a:t>4. Visual: Graphs, charts, images, videos</a:t>
            </a:r>
          </a:p>
        </p:txBody>
      </p:sp>
      <p:pic>
        <p:nvPicPr>
          <p:cNvPr id="4" name="Picture 3" descr="A_business_presentation_where_a_speaker_is_effect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Good vs. Bad Communication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spcAft>
                <a:spcPts val="1000"/>
              </a:spcAft>
              <a:defRPr sz="2200"/>
            </a:pPr>
            <a:r>
              <a:t>Good Communication:</a:t>
            </a:r>
            <a:br/>
            <a:r>
              <a:t>✅ Clear and concise</a:t>
            </a:r>
            <a:br/>
            <a:r>
              <a:t>✅ Active listening</a:t>
            </a:r>
            <a:br/>
            <a:r>
              <a:t>✅ Open body language</a:t>
            </a:r>
            <a:br/>
            <a:br/>
            <a:r>
              <a:t>Bad Communication:</a:t>
            </a:r>
            <a:br/>
            <a:r>
              <a:t>❌ Interrupting others</a:t>
            </a:r>
            <a:br/>
            <a:r>
              <a:t>❌ Lack of clarity</a:t>
            </a:r>
            <a:br/>
            <a:r>
              <a:t>❌ Negative body language</a:t>
            </a:r>
          </a:p>
        </p:txBody>
      </p:sp>
      <p:pic>
        <p:nvPicPr>
          <p:cNvPr id="4" name="Picture 3" descr="A_side-by-side_comparison_of_good_vs._bad_communi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Common Barriers to Communication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spcAft>
                <a:spcPts val="1000"/>
              </a:spcAft>
              <a:defRPr sz="2200"/>
            </a:pPr>
            <a:r>
              <a:t>- Language and cultural differences</a:t>
            </a:r>
            <a:br/>
            <a:r>
              <a:t>- Emotional barriers and fear</a:t>
            </a:r>
            <a:br/>
            <a:r>
              <a:t>- Noise and distractions</a:t>
            </a:r>
            <a:br/>
            <a:r>
              <a:t>- Lack of active listening</a:t>
            </a:r>
          </a:p>
        </p:txBody>
      </p:sp>
      <p:pic>
        <p:nvPicPr>
          <p:cNvPr id="4" name="Picture 3" descr="An_illustration_showing_different_barriers_to_com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730" y="1565965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 to Improve Active Listening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spcAft>
                <a:spcPts val="1000"/>
              </a:spcAft>
              <a:defRPr sz="2200"/>
            </a:pPr>
            <a:r>
              <a:t>- Pay full attention to the speaker</a:t>
            </a:r>
            <a:br/>
            <a:r>
              <a:t>- Show engagement through nodding and expressions</a:t>
            </a:r>
            <a:br/>
            <a:r>
              <a:t>- Avoid interrupting</a:t>
            </a:r>
            <a:br/>
            <a:r>
              <a:t>- Ask questions for clarity</a:t>
            </a:r>
          </a:p>
        </p:txBody>
      </p:sp>
      <p:pic>
        <p:nvPicPr>
          <p:cNvPr id="4" name="Picture 3" descr="A_visual_representation_of_effective_listening_sk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Communication in the Workplace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spcAft>
                <a:spcPts val="1000"/>
              </a:spcAft>
              <a:defRPr sz="2200"/>
            </a:pPr>
            <a:r>
              <a:t>- Use clear and professional language</a:t>
            </a:r>
            <a:br/>
            <a:r>
              <a:t>- Encourage open discussions</a:t>
            </a:r>
            <a:br/>
            <a:r>
              <a:t>- Provide constructive feedback</a:t>
            </a:r>
            <a:br/>
            <a:r>
              <a:t>- Adapt communication styles for different audiences</a:t>
            </a:r>
          </a:p>
        </p:txBody>
      </p:sp>
      <p:pic>
        <p:nvPicPr>
          <p:cNvPr id="4" name="Picture 3" descr="A_professional_team_engaged_in_a_discussion_a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Communication for Leaders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spcAft>
                <a:spcPts val="1000"/>
              </a:spcAft>
              <a:defRPr sz="2200"/>
            </a:pPr>
            <a:r>
              <a:t>- Inspire and motivate teams</a:t>
            </a:r>
            <a:br/>
            <a:r>
              <a:t>- Be transparent and approachable</a:t>
            </a:r>
            <a:br/>
            <a:r>
              <a:t>- Resolve conflicts effectively</a:t>
            </a:r>
            <a:br/>
            <a:r>
              <a:t>- Encourage a positive communication culture</a:t>
            </a:r>
          </a:p>
        </p:txBody>
      </p:sp>
      <p:pic>
        <p:nvPicPr>
          <p:cNvPr id="4" name="Picture 3" descr="A_business_presentation_where_a_speaker_is_effect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Effective Communication Skills</vt:lpstr>
      <vt:lpstr>What is Communication?</vt:lpstr>
      <vt:lpstr>Why is Communication Important?</vt:lpstr>
      <vt:lpstr>Types of Communication</vt:lpstr>
      <vt:lpstr>Good vs. Bad Communication</vt:lpstr>
      <vt:lpstr>Common Barriers to Communication</vt:lpstr>
      <vt:lpstr>How to Improve Active Listening</vt:lpstr>
      <vt:lpstr>Communication in the Workplace</vt:lpstr>
      <vt:lpstr>Communication for Leaders</vt:lpstr>
      <vt:lpstr>Conclusion: Mastering Communication</vt:lpstr>
      <vt:lpstr>✅ Overcome barriers such as cultural differences, distractions, and misunderstandings.  By improving your communication skills, you can foster stronger relationships, solve problems effectively, and become a great leader.</vt:lpstr>
      <vt:lpstr>Final Thoughts on Communication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Effective Communication Skills</dc:title>
  <dc:subject/>
  <dc:creator/>
  <cp:keywords/>
  <dc:description>generated using python-pptx</dc:description>
  <cp:lastModifiedBy>anmolvinaya085@gmail.com</cp:lastModifiedBy>
  <cp:revision>3</cp:revision>
  <dcterms:created xsi:type="dcterms:W3CDTF">2013-01-27T09:14:16Z</dcterms:created>
  <dcterms:modified xsi:type="dcterms:W3CDTF">2025-03-07T12:33:10Z</dcterms:modified>
  <cp:category/>
</cp:coreProperties>
</file>

<file path=docProps/thumbnail.jpeg>
</file>